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8" r:id="rId4"/>
    <p:sldId id="259" r:id="rId5"/>
    <p:sldId id="264" r:id="rId6"/>
    <p:sldId id="261" r:id="rId7"/>
    <p:sldId id="262" r:id="rId8"/>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255"/>
    <a:srgbClr val="EBCD91"/>
    <a:srgbClr val="A01932"/>
    <a:srgbClr val="86162C"/>
    <a:srgbClr val="CCA4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66" d="100"/>
          <a:sy n="66" d="100"/>
        </p:scale>
        <p:origin x="1536"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1314-4D7B-C5EA-C8AF-485D455ED8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t-LT"/>
          </a:p>
        </p:txBody>
      </p:sp>
      <p:sp>
        <p:nvSpPr>
          <p:cNvPr id="3" name="Subtitle 2">
            <a:extLst>
              <a:ext uri="{FF2B5EF4-FFF2-40B4-BE49-F238E27FC236}">
                <a16:creationId xmlns:a16="http://schemas.microsoft.com/office/drawing/2014/main" id="{9FF237CE-2AA5-7043-33C4-1289DD32FF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a:extLst>
              <a:ext uri="{FF2B5EF4-FFF2-40B4-BE49-F238E27FC236}">
                <a16:creationId xmlns:a16="http://schemas.microsoft.com/office/drawing/2014/main" id="{217EF1E8-0507-6333-932C-52217F9D1230}"/>
              </a:ext>
            </a:extLst>
          </p:cNvPr>
          <p:cNvSpPr>
            <a:spLocks noGrp="1"/>
          </p:cNvSpPr>
          <p:nvPr>
            <p:ph type="dt" sz="half" idx="10"/>
          </p:nvPr>
        </p:nvSpPr>
        <p:spPr/>
        <p:txBody>
          <a:bodyPr/>
          <a:lstStyle/>
          <a:p>
            <a:fld id="{9EBE7DB4-5D20-489C-87B6-B7A95030B9A8}" type="datetimeFigureOut">
              <a:rPr lang="lt-LT" smtClean="0"/>
              <a:t>2024-02-22</a:t>
            </a:fld>
            <a:endParaRPr lang="lt-LT"/>
          </a:p>
        </p:txBody>
      </p:sp>
      <p:sp>
        <p:nvSpPr>
          <p:cNvPr id="5" name="Footer Placeholder 4">
            <a:extLst>
              <a:ext uri="{FF2B5EF4-FFF2-40B4-BE49-F238E27FC236}">
                <a16:creationId xmlns:a16="http://schemas.microsoft.com/office/drawing/2014/main" id="{0B00EEAB-E5CF-649B-0BF4-54A9B6769239}"/>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4853503A-5B8F-931C-7D1A-B5B10CAC1F57}"/>
              </a:ext>
            </a:extLst>
          </p:cNvPr>
          <p:cNvSpPr>
            <a:spLocks noGrp="1"/>
          </p:cNvSpPr>
          <p:nvPr>
            <p:ph type="sldNum" sz="quarter" idx="12"/>
          </p:nvPr>
        </p:nvSpPr>
        <p:spPr/>
        <p:txBody>
          <a:bodyPr/>
          <a:lstStyle/>
          <a:p>
            <a:fld id="{0FE25FC9-463F-41A2-8DAB-0BA81DDAC3A1}" type="slidenum">
              <a:rPr lang="lt-LT" smtClean="0"/>
              <a:t>‹#›</a:t>
            </a:fld>
            <a:endParaRPr lang="lt-LT"/>
          </a:p>
        </p:txBody>
      </p:sp>
    </p:spTree>
    <p:extLst>
      <p:ext uri="{BB962C8B-B14F-4D97-AF65-F5344CB8AC3E}">
        <p14:creationId xmlns:p14="http://schemas.microsoft.com/office/powerpoint/2010/main" val="2004919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838E-9BD6-DF61-F0CF-DE20F3B0ABCF}"/>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EDDFF539-71C8-B59C-0B2D-EC434CE46F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D36BAD2F-6C2C-22D9-B85E-CA45B3E8C98A}"/>
              </a:ext>
            </a:extLst>
          </p:cNvPr>
          <p:cNvSpPr>
            <a:spLocks noGrp="1"/>
          </p:cNvSpPr>
          <p:nvPr>
            <p:ph type="dt" sz="half" idx="10"/>
          </p:nvPr>
        </p:nvSpPr>
        <p:spPr/>
        <p:txBody>
          <a:bodyPr/>
          <a:lstStyle/>
          <a:p>
            <a:fld id="{9EBE7DB4-5D20-489C-87B6-B7A95030B9A8}" type="datetimeFigureOut">
              <a:rPr lang="lt-LT" smtClean="0"/>
              <a:t>2024-02-22</a:t>
            </a:fld>
            <a:endParaRPr lang="lt-LT"/>
          </a:p>
        </p:txBody>
      </p:sp>
      <p:sp>
        <p:nvSpPr>
          <p:cNvPr id="5" name="Footer Placeholder 4">
            <a:extLst>
              <a:ext uri="{FF2B5EF4-FFF2-40B4-BE49-F238E27FC236}">
                <a16:creationId xmlns:a16="http://schemas.microsoft.com/office/drawing/2014/main" id="{71797E8B-3BE1-B056-01D5-07751068CEAA}"/>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EC58153F-2DE6-C0BB-9D80-AFFD74500358}"/>
              </a:ext>
            </a:extLst>
          </p:cNvPr>
          <p:cNvSpPr>
            <a:spLocks noGrp="1"/>
          </p:cNvSpPr>
          <p:nvPr>
            <p:ph type="sldNum" sz="quarter" idx="12"/>
          </p:nvPr>
        </p:nvSpPr>
        <p:spPr/>
        <p:txBody>
          <a:bodyPr/>
          <a:lstStyle/>
          <a:p>
            <a:fld id="{0FE25FC9-463F-41A2-8DAB-0BA81DDAC3A1}" type="slidenum">
              <a:rPr lang="lt-LT" smtClean="0"/>
              <a:t>‹#›</a:t>
            </a:fld>
            <a:endParaRPr lang="lt-LT"/>
          </a:p>
        </p:txBody>
      </p:sp>
    </p:spTree>
    <p:extLst>
      <p:ext uri="{BB962C8B-B14F-4D97-AF65-F5344CB8AC3E}">
        <p14:creationId xmlns:p14="http://schemas.microsoft.com/office/powerpoint/2010/main" val="2195252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56746-FD56-6650-FFE3-7176B28F62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2D520B33-8705-3477-13B0-52F1495503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97C4D627-57AE-EB2C-806E-8FDDDEE3C889}"/>
              </a:ext>
            </a:extLst>
          </p:cNvPr>
          <p:cNvSpPr>
            <a:spLocks noGrp="1"/>
          </p:cNvSpPr>
          <p:nvPr>
            <p:ph type="dt" sz="half" idx="10"/>
          </p:nvPr>
        </p:nvSpPr>
        <p:spPr/>
        <p:txBody>
          <a:bodyPr/>
          <a:lstStyle/>
          <a:p>
            <a:fld id="{9EBE7DB4-5D20-489C-87B6-B7A95030B9A8}" type="datetimeFigureOut">
              <a:rPr lang="lt-LT" smtClean="0"/>
              <a:t>2024-02-22</a:t>
            </a:fld>
            <a:endParaRPr lang="lt-LT"/>
          </a:p>
        </p:txBody>
      </p:sp>
      <p:sp>
        <p:nvSpPr>
          <p:cNvPr id="5" name="Footer Placeholder 4">
            <a:extLst>
              <a:ext uri="{FF2B5EF4-FFF2-40B4-BE49-F238E27FC236}">
                <a16:creationId xmlns:a16="http://schemas.microsoft.com/office/drawing/2014/main" id="{5CECDC88-5EBE-B94D-5BD8-0E04A80CD9D4}"/>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A85AAA52-8165-6EA9-D2F1-3289BA6AF7F9}"/>
              </a:ext>
            </a:extLst>
          </p:cNvPr>
          <p:cNvSpPr>
            <a:spLocks noGrp="1"/>
          </p:cNvSpPr>
          <p:nvPr>
            <p:ph type="sldNum" sz="quarter" idx="12"/>
          </p:nvPr>
        </p:nvSpPr>
        <p:spPr/>
        <p:txBody>
          <a:bodyPr/>
          <a:lstStyle/>
          <a:p>
            <a:fld id="{0FE25FC9-463F-41A2-8DAB-0BA81DDAC3A1}" type="slidenum">
              <a:rPr lang="lt-LT" smtClean="0"/>
              <a:t>‹#›</a:t>
            </a:fld>
            <a:endParaRPr lang="lt-LT"/>
          </a:p>
        </p:txBody>
      </p:sp>
    </p:spTree>
    <p:extLst>
      <p:ext uri="{BB962C8B-B14F-4D97-AF65-F5344CB8AC3E}">
        <p14:creationId xmlns:p14="http://schemas.microsoft.com/office/powerpoint/2010/main" val="2909824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89C4E-A100-E1E2-0C6C-D9459D79855B}"/>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9C222760-C2D1-2A88-5506-BABBAAF639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65C8CF31-EDFC-4575-C03B-C64AD8B35105}"/>
              </a:ext>
            </a:extLst>
          </p:cNvPr>
          <p:cNvSpPr>
            <a:spLocks noGrp="1"/>
          </p:cNvSpPr>
          <p:nvPr>
            <p:ph type="dt" sz="half" idx="10"/>
          </p:nvPr>
        </p:nvSpPr>
        <p:spPr/>
        <p:txBody>
          <a:bodyPr/>
          <a:lstStyle/>
          <a:p>
            <a:fld id="{9EBE7DB4-5D20-489C-87B6-B7A95030B9A8}" type="datetimeFigureOut">
              <a:rPr lang="lt-LT" smtClean="0"/>
              <a:t>2024-02-22</a:t>
            </a:fld>
            <a:endParaRPr lang="lt-LT"/>
          </a:p>
        </p:txBody>
      </p:sp>
      <p:sp>
        <p:nvSpPr>
          <p:cNvPr id="5" name="Footer Placeholder 4">
            <a:extLst>
              <a:ext uri="{FF2B5EF4-FFF2-40B4-BE49-F238E27FC236}">
                <a16:creationId xmlns:a16="http://schemas.microsoft.com/office/drawing/2014/main" id="{F3A6C598-615C-0EFA-724B-1B2B13ED0D5C}"/>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E37E33F9-1C4E-B29C-F6C2-7D1F146BFB9F}"/>
              </a:ext>
            </a:extLst>
          </p:cNvPr>
          <p:cNvSpPr>
            <a:spLocks noGrp="1"/>
          </p:cNvSpPr>
          <p:nvPr>
            <p:ph type="sldNum" sz="quarter" idx="12"/>
          </p:nvPr>
        </p:nvSpPr>
        <p:spPr/>
        <p:txBody>
          <a:bodyPr/>
          <a:lstStyle/>
          <a:p>
            <a:fld id="{0FE25FC9-463F-41A2-8DAB-0BA81DDAC3A1}" type="slidenum">
              <a:rPr lang="lt-LT" smtClean="0"/>
              <a:t>‹#›</a:t>
            </a:fld>
            <a:endParaRPr lang="lt-LT"/>
          </a:p>
        </p:txBody>
      </p:sp>
    </p:spTree>
    <p:extLst>
      <p:ext uri="{BB962C8B-B14F-4D97-AF65-F5344CB8AC3E}">
        <p14:creationId xmlns:p14="http://schemas.microsoft.com/office/powerpoint/2010/main" val="447935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5615-8F49-2CEA-CBBC-97355E131A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F40CE2CF-4D7A-D1DC-51E2-A02159A576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FE75E1-114B-A8A2-4E3A-A39C6B8F91F4}"/>
              </a:ext>
            </a:extLst>
          </p:cNvPr>
          <p:cNvSpPr>
            <a:spLocks noGrp="1"/>
          </p:cNvSpPr>
          <p:nvPr>
            <p:ph type="dt" sz="half" idx="10"/>
          </p:nvPr>
        </p:nvSpPr>
        <p:spPr/>
        <p:txBody>
          <a:bodyPr/>
          <a:lstStyle/>
          <a:p>
            <a:fld id="{9EBE7DB4-5D20-489C-87B6-B7A95030B9A8}" type="datetimeFigureOut">
              <a:rPr lang="lt-LT" smtClean="0"/>
              <a:t>2024-02-22</a:t>
            </a:fld>
            <a:endParaRPr lang="lt-LT"/>
          </a:p>
        </p:txBody>
      </p:sp>
      <p:sp>
        <p:nvSpPr>
          <p:cNvPr id="5" name="Footer Placeholder 4">
            <a:extLst>
              <a:ext uri="{FF2B5EF4-FFF2-40B4-BE49-F238E27FC236}">
                <a16:creationId xmlns:a16="http://schemas.microsoft.com/office/drawing/2014/main" id="{5C679DB8-7C33-5FE7-C1C6-F2BDB0B0EDE2}"/>
              </a:ext>
            </a:extLst>
          </p:cNvPr>
          <p:cNvSpPr>
            <a:spLocks noGrp="1"/>
          </p:cNvSpPr>
          <p:nvPr>
            <p:ph type="ftr" sz="quarter" idx="11"/>
          </p:nvPr>
        </p:nvSpPr>
        <p:spPr/>
        <p:txBody>
          <a:bodyPr/>
          <a:lstStyle/>
          <a:p>
            <a:endParaRPr lang="lt-LT"/>
          </a:p>
        </p:txBody>
      </p:sp>
      <p:sp>
        <p:nvSpPr>
          <p:cNvPr id="6" name="Slide Number Placeholder 5">
            <a:extLst>
              <a:ext uri="{FF2B5EF4-FFF2-40B4-BE49-F238E27FC236}">
                <a16:creationId xmlns:a16="http://schemas.microsoft.com/office/drawing/2014/main" id="{E7E64855-C874-B47F-CBA9-69A74D66442C}"/>
              </a:ext>
            </a:extLst>
          </p:cNvPr>
          <p:cNvSpPr>
            <a:spLocks noGrp="1"/>
          </p:cNvSpPr>
          <p:nvPr>
            <p:ph type="sldNum" sz="quarter" idx="12"/>
          </p:nvPr>
        </p:nvSpPr>
        <p:spPr/>
        <p:txBody>
          <a:bodyPr/>
          <a:lstStyle/>
          <a:p>
            <a:fld id="{0FE25FC9-463F-41A2-8DAB-0BA81DDAC3A1}" type="slidenum">
              <a:rPr lang="lt-LT" smtClean="0"/>
              <a:t>‹#›</a:t>
            </a:fld>
            <a:endParaRPr lang="lt-LT"/>
          </a:p>
        </p:txBody>
      </p:sp>
    </p:spTree>
    <p:extLst>
      <p:ext uri="{BB962C8B-B14F-4D97-AF65-F5344CB8AC3E}">
        <p14:creationId xmlns:p14="http://schemas.microsoft.com/office/powerpoint/2010/main" val="86352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55188-F7A5-4741-09A9-B56C19B655EE}"/>
              </a:ext>
            </a:extLst>
          </p:cNvPr>
          <p:cNvSpPr>
            <a:spLocks noGrp="1"/>
          </p:cNvSpPr>
          <p:nvPr>
            <p:ph type="title"/>
          </p:nvPr>
        </p:nvSpPr>
        <p:spPr/>
        <p:txBody>
          <a:bodyPr/>
          <a:lstStyle/>
          <a:p>
            <a:r>
              <a:rPr lang="en-US"/>
              <a:t>Click to edit Master title style</a:t>
            </a:r>
            <a:endParaRPr lang="lt-LT"/>
          </a:p>
        </p:txBody>
      </p:sp>
      <p:sp>
        <p:nvSpPr>
          <p:cNvPr id="3" name="Content Placeholder 2">
            <a:extLst>
              <a:ext uri="{FF2B5EF4-FFF2-40B4-BE49-F238E27FC236}">
                <a16:creationId xmlns:a16="http://schemas.microsoft.com/office/drawing/2014/main" id="{4D661AE3-4091-0C76-B73B-D5521ECF2B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a:extLst>
              <a:ext uri="{FF2B5EF4-FFF2-40B4-BE49-F238E27FC236}">
                <a16:creationId xmlns:a16="http://schemas.microsoft.com/office/drawing/2014/main" id="{5E4DC05E-C21E-BABD-B877-B1950C75E4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a:extLst>
              <a:ext uri="{FF2B5EF4-FFF2-40B4-BE49-F238E27FC236}">
                <a16:creationId xmlns:a16="http://schemas.microsoft.com/office/drawing/2014/main" id="{66491C66-793E-E263-2AD8-0DDEAA979C5C}"/>
              </a:ext>
            </a:extLst>
          </p:cNvPr>
          <p:cNvSpPr>
            <a:spLocks noGrp="1"/>
          </p:cNvSpPr>
          <p:nvPr>
            <p:ph type="dt" sz="half" idx="10"/>
          </p:nvPr>
        </p:nvSpPr>
        <p:spPr/>
        <p:txBody>
          <a:bodyPr/>
          <a:lstStyle/>
          <a:p>
            <a:fld id="{9EBE7DB4-5D20-489C-87B6-B7A95030B9A8}" type="datetimeFigureOut">
              <a:rPr lang="lt-LT" smtClean="0"/>
              <a:t>2024-02-22</a:t>
            </a:fld>
            <a:endParaRPr lang="lt-LT"/>
          </a:p>
        </p:txBody>
      </p:sp>
      <p:sp>
        <p:nvSpPr>
          <p:cNvPr id="6" name="Footer Placeholder 5">
            <a:extLst>
              <a:ext uri="{FF2B5EF4-FFF2-40B4-BE49-F238E27FC236}">
                <a16:creationId xmlns:a16="http://schemas.microsoft.com/office/drawing/2014/main" id="{335B63F3-7F76-1DAC-082E-B204399B73B4}"/>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794F3FF9-7101-7EF4-69BF-DDE1873688EB}"/>
              </a:ext>
            </a:extLst>
          </p:cNvPr>
          <p:cNvSpPr>
            <a:spLocks noGrp="1"/>
          </p:cNvSpPr>
          <p:nvPr>
            <p:ph type="sldNum" sz="quarter" idx="12"/>
          </p:nvPr>
        </p:nvSpPr>
        <p:spPr/>
        <p:txBody>
          <a:bodyPr/>
          <a:lstStyle/>
          <a:p>
            <a:fld id="{0FE25FC9-463F-41A2-8DAB-0BA81DDAC3A1}" type="slidenum">
              <a:rPr lang="lt-LT" smtClean="0"/>
              <a:t>‹#›</a:t>
            </a:fld>
            <a:endParaRPr lang="lt-LT"/>
          </a:p>
        </p:txBody>
      </p:sp>
    </p:spTree>
    <p:extLst>
      <p:ext uri="{BB962C8B-B14F-4D97-AF65-F5344CB8AC3E}">
        <p14:creationId xmlns:p14="http://schemas.microsoft.com/office/powerpoint/2010/main" val="200226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29CF-E6E2-43D0-87BC-8B8EE3147BA8}"/>
              </a:ext>
            </a:extLst>
          </p:cNvPr>
          <p:cNvSpPr>
            <a:spLocks noGrp="1"/>
          </p:cNvSpPr>
          <p:nvPr>
            <p:ph type="title"/>
          </p:nvPr>
        </p:nvSpPr>
        <p:spPr>
          <a:xfrm>
            <a:off x="839788" y="365125"/>
            <a:ext cx="10515600" cy="1325563"/>
          </a:xfrm>
        </p:spPr>
        <p:txBody>
          <a:bodyPr/>
          <a:lstStyle/>
          <a:p>
            <a:r>
              <a:rPr lang="en-US"/>
              <a:t>Click to edit Master title style</a:t>
            </a:r>
            <a:endParaRPr lang="lt-LT"/>
          </a:p>
        </p:txBody>
      </p:sp>
      <p:sp>
        <p:nvSpPr>
          <p:cNvPr id="3" name="Text Placeholder 2">
            <a:extLst>
              <a:ext uri="{FF2B5EF4-FFF2-40B4-BE49-F238E27FC236}">
                <a16:creationId xmlns:a16="http://schemas.microsoft.com/office/drawing/2014/main" id="{53465D56-72D2-CD4E-E628-1498460F09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BEB89-A91D-B87D-A079-3DBB048049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a:extLst>
              <a:ext uri="{FF2B5EF4-FFF2-40B4-BE49-F238E27FC236}">
                <a16:creationId xmlns:a16="http://schemas.microsoft.com/office/drawing/2014/main" id="{62ED95DE-77DD-3439-3684-997ED86527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7A51FE-7D37-0AB1-5751-BD172B1C3C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a:extLst>
              <a:ext uri="{FF2B5EF4-FFF2-40B4-BE49-F238E27FC236}">
                <a16:creationId xmlns:a16="http://schemas.microsoft.com/office/drawing/2014/main" id="{14AF89EE-1351-5C49-35A1-B0884127AE15}"/>
              </a:ext>
            </a:extLst>
          </p:cNvPr>
          <p:cNvSpPr>
            <a:spLocks noGrp="1"/>
          </p:cNvSpPr>
          <p:nvPr>
            <p:ph type="dt" sz="half" idx="10"/>
          </p:nvPr>
        </p:nvSpPr>
        <p:spPr/>
        <p:txBody>
          <a:bodyPr/>
          <a:lstStyle/>
          <a:p>
            <a:fld id="{9EBE7DB4-5D20-489C-87B6-B7A95030B9A8}" type="datetimeFigureOut">
              <a:rPr lang="lt-LT" smtClean="0"/>
              <a:t>2024-02-22</a:t>
            </a:fld>
            <a:endParaRPr lang="lt-LT"/>
          </a:p>
        </p:txBody>
      </p:sp>
      <p:sp>
        <p:nvSpPr>
          <p:cNvPr id="8" name="Footer Placeholder 7">
            <a:extLst>
              <a:ext uri="{FF2B5EF4-FFF2-40B4-BE49-F238E27FC236}">
                <a16:creationId xmlns:a16="http://schemas.microsoft.com/office/drawing/2014/main" id="{470457EC-73F4-50F7-4752-6C8BBAB759EE}"/>
              </a:ext>
            </a:extLst>
          </p:cNvPr>
          <p:cNvSpPr>
            <a:spLocks noGrp="1"/>
          </p:cNvSpPr>
          <p:nvPr>
            <p:ph type="ftr" sz="quarter" idx="11"/>
          </p:nvPr>
        </p:nvSpPr>
        <p:spPr/>
        <p:txBody>
          <a:bodyPr/>
          <a:lstStyle/>
          <a:p>
            <a:endParaRPr lang="lt-LT"/>
          </a:p>
        </p:txBody>
      </p:sp>
      <p:sp>
        <p:nvSpPr>
          <p:cNvPr id="9" name="Slide Number Placeholder 8">
            <a:extLst>
              <a:ext uri="{FF2B5EF4-FFF2-40B4-BE49-F238E27FC236}">
                <a16:creationId xmlns:a16="http://schemas.microsoft.com/office/drawing/2014/main" id="{8B4F938D-139A-6FCF-0D5D-FF25DD9D0FD2}"/>
              </a:ext>
            </a:extLst>
          </p:cNvPr>
          <p:cNvSpPr>
            <a:spLocks noGrp="1"/>
          </p:cNvSpPr>
          <p:nvPr>
            <p:ph type="sldNum" sz="quarter" idx="12"/>
          </p:nvPr>
        </p:nvSpPr>
        <p:spPr/>
        <p:txBody>
          <a:bodyPr/>
          <a:lstStyle/>
          <a:p>
            <a:fld id="{0FE25FC9-463F-41A2-8DAB-0BA81DDAC3A1}" type="slidenum">
              <a:rPr lang="lt-LT" smtClean="0"/>
              <a:t>‹#›</a:t>
            </a:fld>
            <a:endParaRPr lang="lt-LT"/>
          </a:p>
        </p:txBody>
      </p:sp>
    </p:spTree>
    <p:extLst>
      <p:ext uri="{BB962C8B-B14F-4D97-AF65-F5344CB8AC3E}">
        <p14:creationId xmlns:p14="http://schemas.microsoft.com/office/powerpoint/2010/main" val="261214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7955A-BCD4-C719-C592-4524B268F90E}"/>
              </a:ext>
            </a:extLst>
          </p:cNvPr>
          <p:cNvSpPr>
            <a:spLocks noGrp="1"/>
          </p:cNvSpPr>
          <p:nvPr>
            <p:ph type="title"/>
          </p:nvPr>
        </p:nvSpPr>
        <p:spPr/>
        <p:txBody>
          <a:bodyPr/>
          <a:lstStyle/>
          <a:p>
            <a:r>
              <a:rPr lang="en-US"/>
              <a:t>Click to edit Master title style</a:t>
            </a:r>
            <a:endParaRPr lang="lt-LT"/>
          </a:p>
        </p:txBody>
      </p:sp>
      <p:sp>
        <p:nvSpPr>
          <p:cNvPr id="3" name="Date Placeholder 2">
            <a:extLst>
              <a:ext uri="{FF2B5EF4-FFF2-40B4-BE49-F238E27FC236}">
                <a16:creationId xmlns:a16="http://schemas.microsoft.com/office/drawing/2014/main" id="{5E07243C-60E6-5EC7-C89D-B7D397AE17E8}"/>
              </a:ext>
            </a:extLst>
          </p:cNvPr>
          <p:cNvSpPr>
            <a:spLocks noGrp="1"/>
          </p:cNvSpPr>
          <p:nvPr>
            <p:ph type="dt" sz="half" idx="10"/>
          </p:nvPr>
        </p:nvSpPr>
        <p:spPr/>
        <p:txBody>
          <a:bodyPr/>
          <a:lstStyle/>
          <a:p>
            <a:fld id="{9EBE7DB4-5D20-489C-87B6-B7A95030B9A8}" type="datetimeFigureOut">
              <a:rPr lang="lt-LT" smtClean="0"/>
              <a:t>2024-02-22</a:t>
            </a:fld>
            <a:endParaRPr lang="lt-LT"/>
          </a:p>
        </p:txBody>
      </p:sp>
      <p:sp>
        <p:nvSpPr>
          <p:cNvPr id="4" name="Footer Placeholder 3">
            <a:extLst>
              <a:ext uri="{FF2B5EF4-FFF2-40B4-BE49-F238E27FC236}">
                <a16:creationId xmlns:a16="http://schemas.microsoft.com/office/drawing/2014/main" id="{E06F6BDD-B774-89AF-58BA-B1EC899EBD3C}"/>
              </a:ext>
            </a:extLst>
          </p:cNvPr>
          <p:cNvSpPr>
            <a:spLocks noGrp="1"/>
          </p:cNvSpPr>
          <p:nvPr>
            <p:ph type="ftr" sz="quarter" idx="11"/>
          </p:nvPr>
        </p:nvSpPr>
        <p:spPr/>
        <p:txBody>
          <a:bodyPr/>
          <a:lstStyle/>
          <a:p>
            <a:endParaRPr lang="lt-LT"/>
          </a:p>
        </p:txBody>
      </p:sp>
      <p:sp>
        <p:nvSpPr>
          <p:cNvPr id="5" name="Slide Number Placeholder 4">
            <a:extLst>
              <a:ext uri="{FF2B5EF4-FFF2-40B4-BE49-F238E27FC236}">
                <a16:creationId xmlns:a16="http://schemas.microsoft.com/office/drawing/2014/main" id="{5C812D37-0E68-5314-7956-3776161DC2F1}"/>
              </a:ext>
            </a:extLst>
          </p:cNvPr>
          <p:cNvSpPr>
            <a:spLocks noGrp="1"/>
          </p:cNvSpPr>
          <p:nvPr>
            <p:ph type="sldNum" sz="quarter" idx="12"/>
          </p:nvPr>
        </p:nvSpPr>
        <p:spPr/>
        <p:txBody>
          <a:bodyPr/>
          <a:lstStyle/>
          <a:p>
            <a:fld id="{0FE25FC9-463F-41A2-8DAB-0BA81DDAC3A1}" type="slidenum">
              <a:rPr lang="lt-LT" smtClean="0"/>
              <a:t>‹#›</a:t>
            </a:fld>
            <a:endParaRPr lang="lt-LT"/>
          </a:p>
        </p:txBody>
      </p:sp>
    </p:spTree>
    <p:extLst>
      <p:ext uri="{BB962C8B-B14F-4D97-AF65-F5344CB8AC3E}">
        <p14:creationId xmlns:p14="http://schemas.microsoft.com/office/powerpoint/2010/main" val="50646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E4993-E34B-3C06-BDA1-0A636B5B3418}"/>
              </a:ext>
            </a:extLst>
          </p:cNvPr>
          <p:cNvSpPr>
            <a:spLocks noGrp="1"/>
          </p:cNvSpPr>
          <p:nvPr>
            <p:ph type="dt" sz="half" idx="10"/>
          </p:nvPr>
        </p:nvSpPr>
        <p:spPr/>
        <p:txBody>
          <a:bodyPr/>
          <a:lstStyle/>
          <a:p>
            <a:fld id="{9EBE7DB4-5D20-489C-87B6-B7A95030B9A8}" type="datetimeFigureOut">
              <a:rPr lang="lt-LT" smtClean="0"/>
              <a:t>2024-02-22</a:t>
            </a:fld>
            <a:endParaRPr lang="lt-LT"/>
          </a:p>
        </p:txBody>
      </p:sp>
      <p:sp>
        <p:nvSpPr>
          <p:cNvPr id="3" name="Footer Placeholder 2">
            <a:extLst>
              <a:ext uri="{FF2B5EF4-FFF2-40B4-BE49-F238E27FC236}">
                <a16:creationId xmlns:a16="http://schemas.microsoft.com/office/drawing/2014/main" id="{C0EDFDF8-70B7-7186-021C-C4AC7698EC3F}"/>
              </a:ext>
            </a:extLst>
          </p:cNvPr>
          <p:cNvSpPr>
            <a:spLocks noGrp="1"/>
          </p:cNvSpPr>
          <p:nvPr>
            <p:ph type="ftr" sz="quarter" idx="11"/>
          </p:nvPr>
        </p:nvSpPr>
        <p:spPr/>
        <p:txBody>
          <a:bodyPr/>
          <a:lstStyle/>
          <a:p>
            <a:endParaRPr lang="lt-LT"/>
          </a:p>
        </p:txBody>
      </p:sp>
      <p:sp>
        <p:nvSpPr>
          <p:cNvPr id="4" name="Slide Number Placeholder 3">
            <a:extLst>
              <a:ext uri="{FF2B5EF4-FFF2-40B4-BE49-F238E27FC236}">
                <a16:creationId xmlns:a16="http://schemas.microsoft.com/office/drawing/2014/main" id="{EB62E153-C7E9-A8CA-321D-7EDDDA5F152E}"/>
              </a:ext>
            </a:extLst>
          </p:cNvPr>
          <p:cNvSpPr>
            <a:spLocks noGrp="1"/>
          </p:cNvSpPr>
          <p:nvPr>
            <p:ph type="sldNum" sz="quarter" idx="12"/>
          </p:nvPr>
        </p:nvSpPr>
        <p:spPr/>
        <p:txBody>
          <a:bodyPr/>
          <a:lstStyle/>
          <a:p>
            <a:fld id="{0FE25FC9-463F-41A2-8DAB-0BA81DDAC3A1}" type="slidenum">
              <a:rPr lang="lt-LT" smtClean="0"/>
              <a:t>‹#›</a:t>
            </a:fld>
            <a:endParaRPr lang="lt-LT"/>
          </a:p>
        </p:txBody>
      </p:sp>
    </p:spTree>
    <p:extLst>
      <p:ext uri="{BB962C8B-B14F-4D97-AF65-F5344CB8AC3E}">
        <p14:creationId xmlns:p14="http://schemas.microsoft.com/office/powerpoint/2010/main" val="3875750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412F-A7BC-FC38-8F64-EFA654697F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4CA04FA3-92E9-894B-9644-98BB34D6E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BFB970BE-2918-2DAD-4747-885AA1422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861BE-BEC0-0B1E-EB32-4BAAFA0FE398}"/>
              </a:ext>
            </a:extLst>
          </p:cNvPr>
          <p:cNvSpPr>
            <a:spLocks noGrp="1"/>
          </p:cNvSpPr>
          <p:nvPr>
            <p:ph type="dt" sz="half" idx="10"/>
          </p:nvPr>
        </p:nvSpPr>
        <p:spPr/>
        <p:txBody>
          <a:bodyPr/>
          <a:lstStyle/>
          <a:p>
            <a:fld id="{9EBE7DB4-5D20-489C-87B6-B7A95030B9A8}" type="datetimeFigureOut">
              <a:rPr lang="lt-LT" smtClean="0"/>
              <a:t>2024-02-22</a:t>
            </a:fld>
            <a:endParaRPr lang="lt-LT"/>
          </a:p>
        </p:txBody>
      </p:sp>
      <p:sp>
        <p:nvSpPr>
          <p:cNvPr id="6" name="Footer Placeholder 5">
            <a:extLst>
              <a:ext uri="{FF2B5EF4-FFF2-40B4-BE49-F238E27FC236}">
                <a16:creationId xmlns:a16="http://schemas.microsoft.com/office/drawing/2014/main" id="{8809862C-2F33-68C4-3C15-6D65F0938FDC}"/>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FAA2214A-A95C-39D9-807D-A8DB092F0911}"/>
              </a:ext>
            </a:extLst>
          </p:cNvPr>
          <p:cNvSpPr>
            <a:spLocks noGrp="1"/>
          </p:cNvSpPr>
          <p:nvPr>
            <p:ph type="sldNum" sz="quarter" idx="12"/>
          </p:nvPr>
        </p:nvSpPr>
        <p:spPr/>
        <p:txBody>
          <a:bodyPr/>
          <a:lstStyle/>
          <a:p>
            <a:fld id="{0FE25FC9-463F-41A2-8DAB-0BA81DDAC3A1}" type="slidenum">
              <a:rPr lang="lt-LT" smtClean="0"/>
              <a:t>‹#›</a:t>
            </a:fld>
            <a:endParaRPr lang="lt-LT"/>
          </a:p>
        </p:txBody>
      </p:sp>
    </p:spTree>
    <p:extLst>
      <p:ext uri="{BB962C8B-B14F-4D97-AF65-F5344CB8AC3E}">
        <p14:creationId xmlns:p14="http://schemas.microsoft.com/office/powerpoint/2010/main" val="239652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EAF4-1194-81DC-E3E5-16B9AFA390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7B15AE48-0FEA-BE55-C2B2-9050CA297F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a:extLst>
              <a:ext uri="{FF2B5EF4-FFF2-40B4-BE49-F238E27FC236}">
                <a16:creationId xmlns:a16="http://schemas.microsoft.com/office/drawing/2014/main" id="{F7D99B1A-89BE-B984-8EDA-DBC9CF412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FFD66-4465-200E-F2B8-B3EB361C8BEF}"/>
              </a:ext>
            </a:extLst>
          </p:cNvPr>
          <p:cNvSpPr>
            <a:spLocks noGrp="1"/>
          </p:cNvSpPr>
          <p:nvPr>
            <p:ph type="dt" sz="half" idx="10"/>
          </p:nvPr>
        </p:nvSpPr>
        <p:spPr/>
        <p:txBody>
          <a:bodyPr/>
          <a:lstStyle/>
          <a:p>
            <a:fld id="{9EBE7DB4-5D20-489C-87B6-B7A95030B9A8}" type="datetimeFigureOut">
              <a:rPr lang="lt-LT" smtClean="0"/>
              <a:t>2024-02-22</a:t>
            </a:fld>
            <a:endParaRPr lang="lt-LT"/>
          </a:p>
        </p:txBody>
      </p:sp>
      <p:sp>
        <p:nvSpPr>
          <p:cNvPr id="6" name="Footer Placeholder 5">
            <a:extLst>
              <a:ext uri="{FF2B5EF4-FFF2-40B4-BE49-F238E27FC236}">
                <a16:creationId xmlns:a16="http://schemas.microsoft.com/office/drawing/2014/main" id="{FF6DEDF4-D464-F445-0B38-575662F151D3}"/>
              </a:ext>
            </a:extLst>
          </p:cNvPr>
          <p:cNvSpPr>
            <a:spLocks noGrp="1"/>
          </p:cNvSpPr>
          <p:nvPr>
            <p:ph type="ftr" sz="quarter" idx="11"/>
          </p:nvPr>
        </p:nvSpPr>
        <p:spPr/>
        <p:txBody>
          <a:bodyPr/>
          <a:lstStyle/>
          <a:p>
            <a:endParaRPr lang="lt-LT"/>
          </a:p>
        </p:txBody>
      </p:sp>
      <p:sp>
        <p:nvSpPr>
          <p:cNvPr id="7" name="Slide Number Placeholder 6">
            <a:extLst>
              <a:ext uri="{FF2B5EF4-FFF2-40B4-BE49-F238E27FC236}">
                <a16:creationId xmlns:a16="http://schemas.microsoft.com/office/drawing/2014/main" id="{036FEB40-F896-1969-6701-64E488EC8534}"/>
              </a:ext>
            </a:extLst>
          </p:cNvPr>
          <p:cNvSpPr>
            <a:spLocks noGrp="1"/>
          </p:cNvSpPr>
          <p:nvPr>
            <p:ph type="sldNum" sz="quarter" idx="12"/>
          </p:nvPr>
        </p:nvSpPr>
        <p:spPr/>
        <p:txBody>
          <a:bodyPr/>
          <a:lstStyle/>
          <a:p>
            <a:fld id="{0FE25FC9-463F-41A2-8DAB-0BA81DDAC3A1}" type="slidenum">
              <a:rPr lang="lt-LT" smtClean="0"/>
              <a:t>‹#›</a:t>
            </a:fld>
            <a:endParaRPr lang="lt-LT"/>
          </a:p>
        </p:txBody>
      </p:sp>
    </p:spTree>
    <p:extLst>
      <p:ext uri="{BB962C8B-B14F-4D97-AF65-F5344CB8AC3E}">
        <p14:creationId xmlns:p14="http://schemas.microsoft.com/office/powerpoint/2010/main" val="51512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7CA8F-5CA2-166C-596A-F881D94D83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a:extLst>
              <a:ext uri="{FF2B5EF4-FFF2-40B4-BE49-F238E27FC236}">
                <a16:creationId xmlns:a16="http://schemas.microsoft.com/office/drawing/2014/main" id="{A54E07FA-E555-2368-5625-E745161B76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CEB01982-47FD-B881-E6D5-3BCBEDD6AD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E7DB4-5D20-489C-87B6-B7A95030B9A8}" type="datetimeFigureOut">
              <a:rPr lang="lt-LT" smtClean="0"/>
              <a:t>2024-02-22</a:t>
            </a:fld>
            <a:endParaRPr lang="lt-LT"/>
          </a:p>
        </p:txBody>
      </p:sp>
      <p:sp>
        <p:nvSpPr>
          <p:cNvPr id="5" name="Footer Placeholder 4">
            <a:extLst>
              <a:ext uri="{FF2B5EF4-FFF2-40B4-BE49-F238E27FC236}">
                <a16:creationId xmlns:a16="http://schemas.microsoft.com/office/drawing/2014/main" id="{8BF7947D-ACDE-A074-D29B-78FDC5EA89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EE8E1960-F9D7-F203-E033-F96202B59A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25FC9-463F-41A2-8DAB-0BA81DDAC3A1}" type="slidenum">
              <a:rPr lang="lt-LT" smtClean="0"/>
              <a:t>‹#›</a:t>
            </a:fld>
            <a:endParaRPr lang="lt-LT"/>
          </a:p>
        </p:txBody>
      </p:sp>
    </p:spTree>
    <p:extLst>
      <p:ext uri="{BB962C8B-B14F-4D97-AF65-F5344CB8AC3E}">
        <p14:creationId xmlns:p14="http://schemas.microsoft.com/office/powerpoint/2010/main" val="2520461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D18586F-4EE1-E39A-8EB3-41413AAC8E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8500" y="0"/>
            <a:ext cx="10223500" cy="6858000"/>
          </a:xfrm>
          <a:prstGeom prst="rect">
            <a:avLst/>
          </a:prstGeom>
        </p:spPr>
      </p:pic>
      <p:sp>
        <p:nvSpPr>
          <p:cNvPr id="18" name="TextBox 17">
            <a:extLst>
              <a:ext uri="{FF2B5EF4-FFF2-40B4-BE49-F238E27FC236}">
                <a16:creationId xmlns:a16="http://schemas.microsoft.com/office/drawing/2014/main" id="{5641FD41-6BDF-B8FF-3055-1ACA2AB870CF}"/>
              </a:ext>
            </a:extLst>
          </p:cNvPr>
          <p:cNvSpPr txBox="1"/>
          <p:nvPr/>
        </p:nvSpPr>
        <p:spPr>
          <a:xfrm>
            <a:off x="2971800" y="3994312"/>
            <a:ext cx="8750300" cy="1692771"/>
          </a:xfrm>
          <a:prstGeom prst="rect">
            <a:avLst/>
          </a:prstGeom>
          <a:noFill/>
          <a:ln>
            <a:noFill/>
          </a:ln>
        </p:spPr>
        <p:txBody>
          <a:bodyPr wrap="square" rtlCol="0">
            <a:spAutoFit/>
          </a:bodyPr>
          <a:lstStyle/>
          <a:p>
            <a:pPr algn="r"/>
            <a:r>
              <a:rPr lang="lt-LT" sz="5200" dirty="0">
                <a:solidFill>
                  <a:schemeClr val="bg1"/>
                </a:solidFill>
                <a:latin typeface="Poppins SemiBold" panose="00000700000000000000" pitchFamily="2" charset="-70"/>
                <a:cs typeface="Poppins SemiBold" panose="00000700000000000000" pitchFamily="2" charset="-70"/>
              </a:rPr>
              <a:t>Prezentacijos temos</a:t>
            </a:r>
          </a:p>
          <a:p>
            <a:pPr algn="r"/>
            <a:r>
              <a:rPr lang="lt-LT" sz="5200" dirty="0">
                <a:solidFill>
                  <a:schemeClr val="bg1"/>
                </a:solidFill>
                <a:latin typeface="Poppins SemiBold" panose="00000700000000000000" pitchFamily="2" charset="-70"/>
                <a:cs typeface="Poppins SemiBold" panose="00000700000000000000" pitchFamily="2" charset="-70"/>
              </a:rPr>
              <a:t>pavadinimas</a:t>
            </a:r>
          </a:p>
        </p:txBody>
      </p:sp>
      <p:sp>
        <p:nvSpPr>
          <p:cNvPr id="19" name="TextBox 18">
            <a:extLst>
              <a:ext uri="{FF2B5EF4-FFF2-40B4-BE49-F238E27FC236}">
                <a16:creationId xmlns:a16="http://schemas.microsoft.com/office/drawing/2014/main" id="{22CA3C77-F5AF-8FBE-42A3-496D0A74A6AA}"/>
              </a:ext>
            </a:extLst>
          </p:cNvPr>
          <p:cNvSpPr txBox="1"/>
          <p:nvPr/>
        </p:nvSpPr>
        <p:spPr>
          <a:xfrm>
            <a:off x="2971800" y="5747272"/>
            <a:ext cx="8750300" cy="461665"/>
          </a:xfrm>
          <a:prstGeom prst="rect">
            <a:avLst/>
          </a:prstGeom>
          <a:noFill/>
          <a:ln>
            <a:noFill/>
          </a:ln>
        </p:spPr>
        <p:txBody>
          <a:bodyPr wrap="square" rtlCol="0">
            <a:spAutoFit/>
          </a:bodyPr>
          <a:lstStyle/>
          <a:p>
            <a:pPr algn="r"/>
            <a:r>
              <a:rPr lang="lt-LT" sz="2400" dirty="0">
                <a:solidFill>
                  <a:schemeClr val="bg1"/>
                </a:solidFill>
                <a:latin typeface="Poppins" panose="00000500000000000000" pitchFamily="2" charset="-70"/>
                <a:cs typeface="Poppins" panose="00000500000000000000" pitchFamily="2" charset="-70"/>
              </a:rPr>
              <a:t>Papildoma informacija</a:t>
            </a:r>
          </a:p>
        </p:txBody>
      </p:sp>
      <p:pic>
        <p:nvPicPr>
          <p:cNvPr id="23" name="Picture 22">
            <a:extLst>
              <a:ext uri="{FF2B5EF4-FFF2-40B4-BE49-F238E27FC236}">
                <a16:creationId xmlns:a16="http://schemas.microsoft.com/office/drawing/2014/main" id="{5BFDE9BA-7DF3-455C-4691-543F4AD19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769" y="0"/>
            <a:ext cx="393192" cy="6858000"/>
          </a:xfrm>
          <a:prstGeom prst="rect">
            <a:avLst/>
          </a:prstGeom>
        </p:spPr>
      </p:pic>
      <p:pic>
        <p:nvPicPr>
          <p:cNvPr id="25" name="Picture 24">
            <a:extLst>
              <a:ext uri="{FF2B5EF4-FFF2-40B4-BE49-F238E27FC236}">
                <a16:creationId xmlns:a16="http://schemas.microsoft.com/office/drawing/2014/main" id="{241EBA41-BD9F-804E-3AFE-220F156268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617" y="5885386"/>
            <a:ext cx="1173193" cy="667404"/>
          </a:xfrm>
          <a:prstGeom prst="rect">
            <a:avLst/>
          </a:prstGeom>
        </p:spPr>
      </p:pic>
      <p:pic>
        <p:nvPicPr>
          <p:cNvPr id="27" name="Picture 26">
            <a:extLst>
              <a:ext uri="{FF2B5EF4-FFF2-40B4-BE49-F238E27FC236}">
                <a16:creationId xmlns:a16="http://schemas.microsoft.com/office/drawing/2014/main" id="{0FEBF825-B69B-C649-EE00-A8416792C9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872" y="401898"/>
            <a:ext cx="916683" cy="941127"/>
          </a:xfrm>
          <a:prstGeom prst="rect">
            <a:avLst/>
          </a:prstGeom>
        </p:spPr>
      </p:pic>
    </p:spTree>
    <p:extLst>
      <p:ext uri="{BB962C8B-B14F-4D97-AF65-F5344CB8AC3E}">
        <p14:creationId xmlns:p14="http://schemas.microsoft.com/office/powerpoint/2010/main" val="3650033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1AAFB-9F24-DF6C-D8C9-D2E7FB8EFFDB}"/>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9B36D3D5-7E3C-9FA6-FFB8-4F2F56E3A7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68500" y="0"/>
            <a:ext cx="10223500" cy="6858000"/>
          </a:xfrm>
          <a:prstGeom prst="rect">
            <a:avLst/>
          </a:prstGeom>
        </p:spPr>
      </p:pic>
      <p:sp>
        <p:nvSpPr>
          <p:cNvPr id="18" name="TextBox 17">
            <a:extLst>
              <a:ext uri="{FF2B5EF4-FFF2-40B4-BE49-F238E27FC236}">
                <a16:creationId xmlns:a16="http://schemas.microsoft.com/office/drawing/2014/main" id="{C3F7B9CE-5082-AA10-9389-881D92425E7C}"/>
              </a:ext>
            </a:extLst>
          </p:cNvPr>
          <p:cNvSpPr txBox="1"/>
          <p:nvPr/>
        </p:nvSpPr>
        <p:spPr>
          <a:xfrm>
            <a:off x="2971800" y="3994312"/>
            <a:ext cx="8750300" cy="1692771"/>
          </a:xfrm>
          <a:prstGeom prst="rect">
            <a:avLst/>
          </a:prstGeom>
          <a:noFill/>
          <a:ln>
            <a:noFill/>
          </a:ln>
        </p:spPr>
        <p:txBody>
          <a:bodyPr wrap="square" rtlCol="0">
            <a:spAutoFit/>
          </a:bodyPr>
          <a:lstStyle/>
          <a:p>
            <a:pPr algn="r"/>
            <a:r>
              <a:rPr lang="lt-LT" sz="5200" dirty="0">
                <a:solidFill>
                  <a:schemeClr val="bg1"/>
                </a:solidFill>
                <a:latin typeface="Poppins SemiBold" panose="00000700000000000000" pitchFamily="2" charset="-70"/>
                <a:cs typeface="Poppins SemiBold" panose="00000700000000000000" pitchFamily="2" charset="-70"/>
              </a:rPr>
              <a:t>Prezentacijos temos</a:t>
            </a:r>
          </a:p>
          <a:p>
            <a:pPr algn="r"/>
            <a:r>
              <a:rPr lang="lt-LT" sz="5200" dirty="0">
                <a:solidFill>
                  <a:schemeClr val="bg1"/>
                </a:solidFill>
                <a:latin typeface="Poppins SemiBold" panose="00000700000000000000" pitchFamily="2" charset="-70"/>
                <a:cs typeface="Poppins SemiBold" panose="00000700000000000000" pitchFamily="2" charset="-70"/>
              </a:rPr>
              <a:t>pavadinimas</a:t>
            </a:r>
          </a:p>
        </p:txBody>
      </p:sp>
      <p:sp>
        <p:nvSpPr>
          <p:cNvPr id="19" name="TextBox 18">
            <a:extLst>
              <a:ext uri="{FF2B5EF4-FFF2-40B4-BE49-F238E27FC236}">
                <a16:creationId xmlns:a16="http://schemas.microsoft.com/office/drawing/2014/main" id="{1BCDC8D2-B481-A453-0A59-8D2787CBCB9E}"/>
              </a:ext>
            </a:extLst>
          </p:cNvPr>
          <p:cNvSpPr txBox="1"/>
          <p:nvPr/>
        </p:nvSpPr>
        <p:spPr>
          <a:xfrm>
            <a:off x="2971800" y="5747272"/>
            <a:ext cx="8750300" cy="461665"/>
          </a:xfrm>
          <a:prstGeom prst="rect">
            <a:avLst/>
          </a:prstGeom>
          <a:noFill/>
          <a:ln>
            <a:noFill/>
          </a:ln>
        </p:spPr>
        <p:txBody>
          <a:bodyPr wrap="square" rtlCol="0">
            <a:spAutoFit/>
          </a:bodyPr>
          <a:lstStyle/>
          <a:p>
            <a:pPr algn="r"/>
            <a:r>
              <a:rPr lang="lt-LT" sz="2400" dirty="0">
                <a:solidFill>
                  <a:schemeClr val="bg1"/>
                </a:solidFill>
                <a:latin typeface="Poppins" panose="00000500000000000000" pitchFamily="2" charset="-70"/>
                <a:cs typeface="Poppins" panose="00000500000000000000" pitchFamily="2" charset="-70"/>
              </a:rPr>
              <a:t>Papildoma informacija</a:t>
            </a:r>
          </a:p>
        </p:txBody>
      </p:sp>
      <p:pic>
        <p:nvPicPr>
          <p:cNvPr id="23" name="Picture 22">
            <a:extLst>
              <a:ext uri="{FF2B5EF4-FFF2-40B4-BE49-F238E27FC236}">
                <a16:creationId xmlns:a16="http://schemas.microsoft.com/office/drawing/2014/main" id="{80DDEF5F-42C9-746F-609A-E1A3857F6F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55769" y="0"/>
            <a:ext cx="393191" cy="6858000"/>
          </a:xfrm>
          <a:prstGeom prst="rect">
            <a:avLst/>
          </a:prstGeom>
        </p:spPr>
      </p:pic>
      <p:pic>
        <p:nvPicPr>
          <p:cNvPr id="25" name="Picture 24">
            <a:extLst>
              <a:ext uri="{FF2B5EF4-FFF2-40B4-BE49-F238E27FC236}">
                <a16:creationId xmlns:a16="http://schemas.microsoft.com/office/drawing/2014/main" id="{7C76B649-54D0-0F42-EBB4-A6EC344E85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617" y="5885386"/>
            <a:ext cx="1173193" cy="667404"/>
          </a:xfrm>
          <a:prstGeom prst="rect">
            <a:avLst/>
          </a:prstGeom>
        </p:spPr>
      </p:pic>
      <p:pic>
        <p:nvPicPr>
          <p:cNvPr id="27" name="Picture 26">
            <a:extLst>
              <a:ext uri="{FF2B5EF4-FFF2-40B4-BE49-F238E27FC236}">
                <a16:creationId xmlns:a16="http://schemas.microsoft.com/office/drawing/2014/main" id="{7B5917D7-127B-1539-7042-EF3D9785AA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872" y="401898"/>
            <a:ext cx="916683" cy="941127"/>
          </a:xfrm>
          <a:prstGeom prst="rect">
            <a:avLst/>
          </a:prstGeom>
        </p:spPr>
      </p:pic>
    </p:spTree>
    <p:extLst>
      <p:ext uri="{BB962C8B-B14F-4D97-AF65-F5344CB8AC3E}">
        <p14:creationId xmlns:p14="http://schemas.microsoft.com/office/powerpoint/2010/main" val="215537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2E3C2-1717-6F21-34E6-A9ECE590DE29}"/>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C1AF9E4C-4D12-EFE0-0F7A-E57253EC22CA}"/>
              </a:ext>
            </a:extLst>
          </p:cNvPr>
          <p:cNvSpPr txBox="1"/>
          <p:nvPr/>
        </p:nvSpPr>
        <p:spPr>
          <a:xfrm>
            <a:off x="2971800" y="5747272"/>
            <a:ext cx="8750300" cy="461665"/>
          </a:xfrm>
          <a:prstGeom prst="rect">
            <a:avLst/>
          </a:prstGeom>
          <a:noFill/>
          <a:ln>
            <a:noFill/>
          </a:ln>
        </p:spPr>
        <p:txBody>
          <a:bodyPr wrap="square" rtlCol="0">
            <a:spAutoFit/>
          </a:bodyPr>
          <a:lstStyle/>
          <a:p>
            <a:pPr algn="r"/>
            <a:r>
              <a:rPr lang="lt-LT" sz="2400" dirty="0">
                <a:solidFill>
                  <a:srgbClr val="233255"/>
                </a:solidFill>
                <a:latin typeface="Poppins" panose="00000500000000000000" pitchFamily="2" charset="-70"/>
                <a:cs typeface="Poppins" panose="00000500000000000000" pitchFamily="2" charset="-70"/>
              </a:rPr>
              <a:t>Papildoma informacija</a:t>
            </a:r>
          </a:p>
        </p:txBody>
      </p:sp>
      <p:sp>
        <p:nvSpPr>
          <p:cNvPr id="2" name="TextBox 1">
            <a:extLst>
              <a:ext uri="{FF2B5EF4-FFF2-40B4-BE49-F238E27FC236}">
                <a16:creationId xmlns:a16="http://schemas.microsoft.com/office/drawing/2014/main" id="{94A1B0D8-B6EF-BB28-40BB-27E896EE5E61}"/>
              </a:ext>
            </a:extLst>
          </p:cNvPr>
          <p:cNvSpPr txBox="1"/>
          <p:nvPr/>
        </p:nvSpPr>
        <p:spPr>
          <a:xfrm>
            <a:off x="2552700" y="3672282"/>
            <a:ext cx="9169400" cy="1938992"/>
          </a:xfrm>
          <a:prstGeom prst="rect">
            <a:avLst/>
          </a:prstGeom>
          <a:noFill/>
          <a:ln>
            <a:noFill/>
          </a:ln>
        </p:spPr>
        <p:txBody>
          <a:bodyPr wrap="square" rtlCol="0">
            <a:spAutoFit/>
          </a:bodyPr>
          <a:lstStyle/>
          <a:p>
            <a:pPr algn="r"/>
            <a:r>
              <a:rPr lang="lt-LT" sz="6000" dirty="0">
                <a:solidFill>
                  <a:srgbClr val="A01932"/>
                </a:solidFill>
                <a:latin typeface="Poppins SemiBold" panose="00000700000000000000" pitchFamily="2" charset="-70"/>
                <a:cs typeface="Poppins SemiBold" panose="00000700000000000000" pitchFamily="2" charset="-70"/>
              </a:rPr>
              <a:t>Prezentacijos temos</a:t>
            </a:r>
          </a:p>
          <a:p>
            <a:pPr algn="r"/>
            <a:r>
              <a:rPr lang="lt-LT" sz="6000" dirty="0">
                <a:solidFill>
                  <a:srgbClr val="A01932"/>
                </a:solidFill>
                <a:latin typeface="Poppins SemiBold" panose="00000700000000000000" pitchFamily="2" charset="-70"/>
                <a:cs typeface="Poppins SemiBold" panose="00000700000000000000" pitchFamily="2" charset="-70"/>
              </a:rPr>
              <a:t>pavadinimas</a:t>
            </a:r>
          </a:p>
        </p:txBody>
      </p:sp>
      <p:pic>
        <p:nvPicPr>
          <p:cNvPr id="10" name="Picture 9">
            <a:extLst>
              <a:ext uri="{FF2B5EF4-FFF2-40B4-BE49-F238E27FC236}">
                <a16:creationId xmlns:a16="http://schemas.microsoft.com/office/drawing/2014/main" id="{6AEDD7F5-BB5E-2CF2-E340-AA1CF5776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85081" cy="6858000"/>
          </a:xfrm>
          <a:prstGeom prst="rect">
            <a:avLst/>
          </a:prstGeom>
        </p:spPr>
      </p:pic>
      <p:pic>
        <p:nvPicPr>
          <p:cNvPr id="12" name="Picture 11">
            <a:extLst>
              <a:ext uri="{FF2B5EF4-FFF2-40B4-BE49-F238E27FC236}">
                <a16:creationId xmlns:a16="http://schemas.microsoft.com/office/drawing/2014/main" id="{CBCF8576-AD48-CB6C-111F-579335E8D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5075" y="433641"/>
            <a:ext cx="2300427" cy="953609"/>
          </a:xfrm>
          <a:prstGeom prst="rect">
            <a:avLst/>
          </a:prstGeom>
        </p:spPr>
      </p:pic>
    </p:spTree>
    <p:extLst>
      <p:ext uri="{BB962C8B-B14F-4D97-AF65-F5344CB8AC3E}">
        <p14:creationId xmlns:p14="http://schemas.microsoft.com/office/powerpoint/2010/main" val="414930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8E337-FE3B-16A0-0A55-A4D1C5E0955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4D9C1C3-EDD1-68E0-7EEB-C0E40AD1FE0D}"/>
              </a:ext>
            </a:extLst>
          </p:cNvPr>
          <p:cNvSpPr txBox="1"/>
          <p:nvPr/>
        </p:nvSpPr>
        <p:spPr>
          <a:xfrm>
            <a:off x="495300" y="1376374"/>
            <a:ext cx="11201400" cy="523220"/>
          </a:xfrm>
          <a:prstGeom prst="rect">
            <a:avLst/>
          </a:prstGeom>
          <a:noFill/>
          <a:ln>
            <a:noFill/>
          </a:ln>
        </p:spPr>
        <p:txBody>
          <a:bodyPr wrap="square" rtlCol="0">
            <a:spAutoFit/>
          </a:bodyPr>
          <a:lstStyle/>
          <a:p>
            <a:r>
              <a:rPr lang="lt-LT" sz="2800" b="1" dirty="0">
                <a:solidFill>
                  <a:srgbClr val="233255"/>
                </a:solidFill>
                <a:latin typeface="Poppins SemiBold" panose="00000700000000000000" pitchFamily="2" charset="-70"/>
                <a:cs typeface="Poppins SemiBold" panose="00000700000000000000" pitchFamily="2" charset="-70"/>
              </a:rPr>
              <a:t>Antraštė</a:t>
            </a:r>
          </a:p>
        </p:txBody>
      </p:sp>
      <p:sp>
        <p:nvSpPr>
          <p:cNvPr id="9" name="TextBox 8">
            <a:extLst>
              <a:ext uri="{FF2B5EF4-FFF2-40B4-BE49-F238E27FC236}">
                <a16:creationId xmlns:a16="http://schemas.microsoft.com/office/drawing/2014/main" id="{5F714261-719E-01BF-4B72-AA8A809EAC76}"/>
              </a:ext>
            </a:extLst>
          </p:cNvPr>
          <p:cNvSpPr txBox="1"/>
          <p:nvPr/>
        </p:nvSpPr>
        <p:spPr>
          <a:xfrm>
            <a:off x="495300" y="2422235"/>
            <a:ext cx="11201400" cy="3139321"/>
          </a:xfrm>
          <a:prstGeom prst="rect">
            <a:avLst/>
          </a:prstGeom>
          <a:noFill/>
          <a:ln>
            <a:noFill/>
          </a:ln>
        </p:spPr>
        <p:txBody>
          <a:bodyPr wrap="square" rtlCol="0">
            <a:spAutoFit/>
          </a:bodyPr>
          <a:lstStyle/>
          <a:p>
            <a:pPr algn="just"/>
            <a:r>
              <a:rPr lang="lt-LT" dirty="0">
                <a:solidFill>
                  <a:srgbClr val="233255"/>
                </a:solidFill>
                <a:latin typeface="Poppins" panose="00000500000000000000" pitchFamily="2" charset="-70"/>
                <a:cs typeface="Poppins" panose="00000500000000000000" pitchFamily="2" charset="-7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algn="just"/>
            <a:endParaRPr lang="lt-LT" dirty="0">
              <a:solidFill>
                <a:srgbClr val="233255"/>
              </a:solidFill>
              <a:latin typeface="Poppins" panose="00000500000000000000" pitchFamily="2" charset="-70"/>
              <a:cs typeface="Poppins" panose="00000500000000000000" pitchFamily="2" charset="-70"/>
            </a:endParaRPr>
          </a:p>
          <a:p>
            <a:pPr algn="just"/>
            <a:r>
              <a:rPr lang="lt-LT" dirty="0">
                <a:solidFill>
                  <a:srgbClr val="233255"/>
                </a:solidFill>
                <a:latin typeface="Poppins" panose="00000500000000000000" pitchFamily="2" charset="-70"/>
                <a:cs typeface="Poppins" panose="00000500000000000000" pitchFamily="2" charset="-70"/>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p>
          <a:p>
            <a:pPr algn="just"/>
            <a:endParaRPr lang="lt-LT" dirty="0">
              <a:solidFill>
                <a:srgbClr val="233255"/>
              </a:solidFill>
              <a:latin typeface="Poppins" panose="00000500000000000000" pitchFamily="2" charset="-70"/>
              <a:cs typeface="Poppins" panose="00000500000000000000" pitchFamily="2" charset="-70"/>
            </a:endParaRPr>
          </a:p>
        </p:txBody>
      </p:sp>
      <p:pic>
        <p:nvPicPr>
          <p:cNvPr id="12" name="Picture 11">
            <a:extLst>
              <a:ext uri="{FF2B5EF4-FFF2-40B4-BE49-F238E27FC236}">
                <a16:creationId xmlns:a16="http://schemas.microsoft.com/office/drawing/2014/main" id="{C300A893-33A1-5E94-77F1-618FB0C57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83618"/>
            <a:ext cx="12192000" cy="350520"/>
          </a:xfrm>
          <a:prstGeom prst="rect">
            <a:avLst/>
          </a:prstGeom>
        </p:spPr>
      </p:pic>
    </p:spTree>
    <p:extLst>
      <p:ext uri="{BB962C8B-B14F-4D97-AF65-F5344CB8AC3E}">
        <p14:creationId xmlns:p14="http://schemas.microsoft.com/office/powerpoint/2010/main" val="36693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03F07-DF50-61D8-A337-E782CD64F19C}"/>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7DE46B49-D89E-BDE6-04E5-C4DA8978AC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86FAD5E-D7B3-BE94-E896-7DB4F4012838}"/>
              </a:ext>
            </a:extLst>
          </p:cNvPr>
          <p:cNvSpPr txBox="1"/>
          <p:nvPr/>
        </p:nvSpPr>
        <p:spPr>
          <a:xfrm>
            <a:off x="495300" y="1376374"/>
            <a:ext cx="11201400" cy="523220"/>
          </a:xfrm>
          <a:prstGeom prst="rect">
            <a:avLst/>
          </a:prstGeom>
          <a:noFill/>
          <a:ln>
            <a:noFill/>
          </a:ln>
        </p:spPr>
        <p:txBody>
          <a:bodyPr wrap="square" rtlCol="0">
            <a:spAutoFit/>
          </a:bodyPr>
          <a:lstStyle/>
          <a:p>
            <a:r>
              <a:rPr lang="lt-LT" sz="2800" b="1" dirty="0">
                <a:solidFill>
                  <a:srgbClr val="EBCD91"/>
                </a:solidFill>
                <a:latin typeface="Poppins SemiBold" panose="00000700000000000000" pitchFamily="2" charset="-70"/>
                <a:cs typeface="Poppins SemiBold" panose="00000700000000000000" pitchFamily="2" charset="-70"/>
              </a:rPr>
              <a:t>Antraštė</a:t>
            </a:r>
          </a:p>
        </p:txBody>
      </p:sp>
      <p:sp>
        <p:nvSpPr>
          <p:cNvPr id="9" name="TextBox 8">
            <a:extLst>
              <a:ext uri="{FF2B5EF4-FFF2-40B4-BE49-F238E27FC236}">
                <a16:creationId xmlns:a16="http://schemas.microsoft.com/office/drawing/2014/main" id="{0954851F-BCBF-DDB5-7A16-5E1593213F81}"/>
              </a:ext>
            </a:extLst>
          </p:cNvPr>
          <p:cNvSpPr txBox="1"/>
          <p:nvPr/>
        </p:nvSpPr>
        <p:spPr>
          <a:xfrm>
            <a:off x="495300" y="2422235"/>
            <a:ext cx="11201400" cy="3139321"/>
          </a:xfrm>
          <a:prstGeom prst="rect">
            <a:avLst/>
          </a:prstGeom>
          <a:noFill/>
          <a:ln>
            <a:noFill/>
          </a:ln>
        </p:spPr>
        <p:txBody>
          <a:bodyPr wrap="square" rtlCol="0">
            <a:spAutoFit/>
          </a:bodyPr>
          <a:lstStyle/>
          <a:p>
            <a:pPr algn="just"/>
            <a:r>
              <a:rPr lang="lt-LT" dirty="0">
                <a:solidFill>
                  <a:schemeClr val="bg1"/>
                </a:solidFill>
                <a:latin typeface="Poppins" panose="00000500000000000000" pitchFamily="2" charset="-70"/>
                <a:cs typeface="Poppins" panose="00000500000000000000" pitchFamily="2" charset="-7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algn="just"/>
            <a:endParaRPr lang="lt-LT" dirty="0">
              <a:solidFill>
                <a:schemeClr val="bg1"/>
              </a:solidFill>
              <a:latin typeface="Poppins" panose="00000500000000000000" pitchFamily="2" charset="-70"/>
              <a:cs typeface="Poppins" panose="00000500000000000000" pitchFamily="2" charset="-70"/>
            </a:endParaRPr>
          </a:p>
          <a:p>
            <a:pPr algn="just"/>
            <a:r>
              <a:rPr lang="lt-LT" dirty="0">
                <a:solidFill>
                  <a:schemeClr val="bg1"/>
                </a:solidFill>
                <a:latin typeface="Poppins" panose="00000500000000000000" pitchFamily="2" charset="-70"/>
                <a:cs typeface="Poppins" panose="00000500000000000000" pitchFamily="2" charset="-70"/>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p>
          <a:p>
            <a:pPr algn="just"/>
            <a:endParaRPr lang="lt-LT" dirty="0">
              <a:solidFill>
                <a:schemeClr val="bg1"/>
              </a:solidFill>
              <a:latin typeface="Poppins" panose="00000500000000000000" pitchFamily="2" charset="-70"/>
              <a:cs typeface="Poppins" panose="00000500000000000000" pitchFamily="2" charset="-70"/>
            </a:endParaRPr>
          </a:p>
        </p:txBody>
      </p:sp>
      <p:pic>
        <p:nvPicPr>
          <p:cNvPr id="12" name="Picture 11">
            <a:extLst>
              <a:ext uri="{FF2B5EF4-FFF2-40B4-BE49-F238E27FC236}">
                <a16:creationId xmlns:a16="http://schemas.microsoft.com/office/drawing/2014/main" id="{D9B4E37B-AB23-986F-8B15-5546506D22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 y="6083618"/>
            <a:ext cx="12191996" cy="350520"/>
          </a:xfrm>
          <a:prstGeom prst="rect">
            <a:avLst/>
          </a:prstGeom>
        </p:spPr>
      </p:pic>
    </p:spTree>
    <p:extLst>
      <p:ext uri="{BB962C8B-B14F-4D97-AF65-F5344CB8AC3E}">
        <p14:creationId xmlns:p14="http://schemas.microsoft.com/office/powerpoint/2010/main" val="118620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5ACB0-CB11-CC8B-33F1-7A2613723635}"/>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B020BB99-B473-DD47-DF01-75E3D2CDAB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77000" y="0"/>
            <a:ext cx="5715000" cy="6858000"/>
          </a:xfrm>
          <a:prstGeom prst="rect">
            <a:avLst/>
          </a:prstGeom>
        </p:spPr>
      </p:pic>
      <p:sp>
        <p:nvSpPr>
          <p:cNvPr id="7" name="TextBox 6">
            <a:extLst>
              <a:ext uri="{FF2B5EF4-FFF2-40B4-BE49-F238E27FC236}">
                <a16:creationId xmlns:a16="http://schemas.microsoft.com/office/drawing/2014/main" id="{19F14395-3518-42FA-71FB-CFF9EEE0A6D8}"/>
              </a:ext>
            </a:extLst>
          </p:cNvPr>
          <p:cNvSpPr txBox="1"/>
          <p:nvPr/>
        </p:nvSpPr>
        <p:spPr>
          <a:xfrm>
            <a:off x="495300" y="913773"/>
            <a:ext cx="11201400" cy="523220"/>
          </a:xfrm>
          <a:prstGeom prst="rect">
            <a:avLst/>
          </a:prstGeom>
          <a:noFill/>
          <a:ln>
            <a:noFill/>
          </a:ln>
        </p:spPr>
        <p:txBody>
          <a:bodyPr wrap="square" rtlCol="0">
            <a:spAutoFit/>
          </a:bodyPr>
          <a:lstStyle/>
          <a:p>
            <a:r>
              <a:rPr lang="lt-LT" sz="2800" b="1" dirty="0">
                <a:solidFill>
                  <a:srgbClr val="233255"/>
                </a:solidFill>
                <a:latin typeface="Poppins SemiBold" panose="00000700000000000000" pitchFamily="2" charset="-70"/>
                <a:cs typeface="Poppins SemiBold" panose="00000700000000000000" pitchFamily="2" charset="-70"/>
              </a:rPr>
              <a:t>Antraštė</a:t>
            </a:r>
          </a:p>
        </p:txBody>
      </p:sp>
      <p:sp>
        <p:nvSpPr>
          <p:cNvPr id="8" name="TextBox 7">
            <a:extLst>
              <a:ext uri="{FF2B5EF4-FFF2-40B4-BE49-F238E27FC236}">
                <a16:creationId xmlns:a16="http://schemas.microsoft.com/office/drawing/2014/main" id="{DBB370BE-0CE6-F530-C25C-E67F951762D0}"/>
              </a:ext>
            </a:extLst>
          </p:cNvPr>
          <p:cNvSpPr txBox="1"/>
          <p:nvPr/>
        </p:nvSpPr>
        <p:spPr>
          <a:xfrm>
            <a:off x="495300" y="1561743"/>
            <a:ext cx="5346700" cy="4801314"/>
          </a:xfrm>
          <a:prstGeom prst="rect">
            <a:avLst/>
          </a:prstGeom>
          <a:noFill/>
          <a:ln>
            <a:noFill/>
          </a:ln>
        </p:spPr>
        <p:txBody>
          <a:bodyPr wrap="square" rtlCol="0">
            <a:spAutoFit/>
          </a:bodyPr>
          <a:lstStyle/>
          <a:p>
            <a:pPr algn="just"/>
            <a:r>
              <a:rPr lang="lt-LT" dirty="0">
                <a:solidFill>
                  <a:srgbClr val="233255"/>
                </a:solidFill>
                <a:latin typeface="Poppins" panose="00000500000000000000" pitchFamily="2" charset="-70"/>
                <a:cs typeface="Poppins" panose="00000500000000000000" pitchFamily="2" charset="-7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algn="just"/>
            <a:endParaRPr lang="lt-LT" dirty="0">
              <a:solidFill>
                <a:srgbClr val="233255"/>
              </a:solidFill>
              <a:latin typeface="Poppins" panose="00000500000000000000" pitchFamily="2" charset="-70"/>
              <a:cs typeface="Poppins" panose="00000500000000000000" pitchFamily="2" charset="-70"/>
            </a:endParaRPr>
          </a:p>
          <a:p>
            <a:pPr algn="just"/>
            <a:r>
              <a:rPr lang="lt-LT" dirty="0">
                <a:solidFill>
                  <a:srgbClr val="233255"/>
                </a:solidFill>
                <a:latin typeface="Poppins" panose="00000500000000000000" pitchFamily="2" charset="-70"/>
                <a:cs typeface="Poppins" panose="00000500000000000000" pitchFamily="2" charset="-70"/>
              </a:rPr>
              <a:t>Lorem ipsum dolor sit amet, cons ectetuer adipiscing elit, sed diam nonummy nibh euismod tincidunt ut laoreet dolore magna .</a:t>
            </a:r>
          </a:p>
        </p:txBody>
      </p:sp>
      <p:pic>
        <p:nvPicPr>
          <p:cNvPr id="10" name="Picture 9">
            <a:extLst>
              <a:ext uri="{FF2B5EF4-FFF2-40B4-BE49-F238E27FC236}">
                <a16:creationId xmlns:a16="http://schemas.microsoft.com/office/drawing/2014/main" id="{069C544D-D851-4357-55C0-E9B2BCD214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0" y="1066800"/>
            <a:ext cx="4687824" cy="5791200"/>
          </a:xfrm>
          <a:prstGeom prst="rect">
            <a:avLst/>
          </a:prstGeom>
        </p:spPr>
      </p:pic>
    </p:spTree>
    <p:extLst>
      <p:ext uri="{BB962C8B-B14F-4D97-AF65-F5344CB8AC3E}">
        <p14:creationId xmlns:p14="http://schemas.microsoft.com/office/powerpoint/2010/main" val="136859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B81AE-88E2-17A3-A31F-FF0B9724C1DD}"/>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54421B2E-C01E-5F92-7126-EDBF3B5026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0"/>
            <a:ext cx="5715000" cy="6858000"/>
          </a:xfrm>
          <a:prstGeom prst="rect">
            <a:avLst/>
          </a:prstGeom>
        </p:spPr>
      </p:pic>
      <p:sp>
        <p:nvSpPr>
          <p:cNvPr id="7" name="TextBox 6">
            <a:extLst>
              <a:ext uri="{FF2B5EF4-FFF2-40B4-BE49-F238E27FC236}">
                <a16:creationId xmlns:a16="http://schemas.microsoft.com/office/drawing/2014/main" id="{BD7FA5A2-B0A7-DE94-9638-7CE10EF5DA64}"/>
              </a:ext>
            </a:extLst>
          </p:cNvPr>
          <p:cNvSpPr txBox="1"/>
          <p:nvPr/>
        </p:nvSpPr>
        <p:spPr>
          <a:xfrm>
            <a:off x="495300" y="913773"/>
            <a:ext cx="11201400" cy="523220"/>
          </a:xfrm>
          <a:prstGeom prst="rect">
            <a:avLst/>
          </a:prstGeom>
          <a:noFill/>
          <a:ln>
            <a:noFill/>
          </a:ln>
        </p:spPr>
        <p:txBody>
          <a:bodyPr wrap="square" rtlCol="0">
            <a:spAutoFit/>
          </a:bodyPr>
          <a:lstStyle/>
          <a:p>
            <a:r>
              <a:rPr lang="lt-LT" sz="2800" b="1" dirty="0">
                <a:solidFill>
                  <a:schemeClr val="bg1"/>
                </a:solidFill>
                <a:latin typeface="Poppins SemiBold" panose="00000700000000000000" pitchFamily="2" charset="-70"/>
                <a:cs typeface="Poppins SemiBold" panose="00000700000000000000" pitchFamily="2" charset="-70"/>
              </a:rPr>
              <a:t>Antraštė</a:t>
            </a:r>
          </a:p>
        </p:txBody>
      </p:sp>
      <p:sp>
        <p:nvSpPr>
          <p:cNvPr id="8" name="TextBox 7">
            <a:extLst>
              <a:ext uri="{FF2B5EF4-FFF2-40B4-BE49-F238E27FC236}">
                <a16:creationId xmlns:a16="http://schemas.microsoft.com/office/drawing/2014/main" id="{0C806943-83AF-79D5-CEAB-5E1B9A66A089}"/>
              </a:ext>
            </a:extLst>
          </p:cNvPr>
          <p:cNvSpPr txBox="1"/>
          <p:nvPr/>
        </p:nvSpPr>
        <p:spPr>
          <a:xfrm>
            <a:off x="6223000" y="913773"/>
            <a:ext cx="5346700" cy="4801314"/>
          </a:xfrm>
          <a:prstGeom prst="rect">
            <a:avLst/>
          </a:prstGeom>
          <a:noFill/>
          <a:ln>
            <a:noFill/>
          </a:ln>
        </p:spPr>
        <p:txBody>
          <a:bodyPr wrap="square" rtlCol="0">
            <a:spAutoFit/>
          </a:bodyPr>
          <a:lstStyle/>
          <a:p>
            <a:pPr algn="just"/>
            <a:r>
              <a:rPr lang="lt-LT" dirty="0">
                <a:solidFill>
                  <a:srgbClr val="233255"/>
                </a:solidFill>
                <a:latin typeface="Poppins" panose="00000500000000000000" pitchFamily="2" charset="-70"/>
                <a:cs typeface="Poppins" panose="00000500000000000000" pitchFamily="2" charset="-7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algn="just"/>
            <a:endParaRPr lang="lt-LT" dirty="0">
              <a:solidFill>
                <a:srgbClr val="233255"/>
              </a:solidFill>
              <a:latin typeface="Poppins" panose="00000500000000000000" pitchFamily="2" charset="-70"/>
              <a:cs typeface="Poppins" panose="00000500000000000000" pitchFamily="2" charset="-70"/>
            </a:endParaRPr>
          </a:p>
          <a:p>
            <a:pPr algn="just"/>
            <a:r>
              <a:rPr lang="lt-LT" dirty="0">
                <a:solidFill>
                  <a:srgbClr val="233255"/>
                </a:solidFill>
                <a:latin typeface="Poppins" panose="00000500000000000000" pitchFamily="2" charset="-70"/>
                <a:cs typeface="Poppins" panose="00000500000000000000" pitchFamily="2" charset="-70"/>
              </a:rPr>
              <a:t>Lorem ipsum dolor sit amet, cons ectetuer adipiscing elit, sed diam nonummy nibh euismod tincidunt ut laoreet dolore magna .</a:t>
            </a:r>
          </a:p>
        </p:txBody>
      </p:sp>
      <p:pic>
        <p:nvPicPr>
          <p:cNvPr id="4" name="Picture 3">
            <a:extLst>
              <a:ext uri="{FF2B5EF4-FFF2-40B4-BE49-F238E27FC236}">
                <a16:creationId xmlns:a16="http://schemas.microsoft.com/office/drawing/2014/main" id="{6670F2A0-9FE0-7023-9A20-889180B6F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79320"/>
            <a:ext cx="5715000" cy="3938016"/>
          </a:xfrm>
          <a:prstGeom prst="rect">
            <a:avLst/>
          </a:prstGeom>
        </p:spPr>
      </p:pic>
      <p:sp>
        <p:nvSpPr>
          <p:cNvPr id="9" name="TextBox 8">
            <a:extLst>
              <a:ext uri="{FF2B5EF4-FFF2-40B4-BE49-F238E27FC236}">
                <a16:creationId xmlns:a16="http://schemas.microsoft.com/office/drawing/2014/main" id="{8DFFE4DA-2CCF-F22C-7D9A-5A12B110A2A4}"/>
              </a:ext>
            </a:extLst>
          </p:cNvPr>
          <p:cNvSpPr txBox="1"/>
          <p:nvPr/>
        </p:nvSpPr>
        <p:spPr>
          <a:xfrm>
            <a:off x="495300" y="6333779"/>
            <a:ext cx="4933950" cy="307777"/>
          </a:xfrm>
          <a:prstGeom prst="rect">
            <a:avLst/>
          </a:prstGeom>
          <a:noFill/>
          <a:ln>
            <a:noFill/>
          </a:ln>
        </p:spPr>
        <p:txBody>
          <a:bodyPr wrap="square" rtlCol="0">
            <a:spAutoFit/>
          </a:bodyPr>
          <a:lstStyle/>
          <a:p>
            <a:r>
              <a:rPr lang="lt-LT" sz="1400" i="1" dirty="0">
                <a:solidFill>
                  <a:schemeClr val="bg1"/>
                </a:solidFill>
                <a:latin typeface="Poppins italic" panose="00000500000000000000" pitchFamily="2" charset="-70"/>
                <a:cs typeface="Poppins italic" panose="00000500000000000000" pitchFamily="2" charset="-70"/>
              </a:rPr>
              <a:t>nuotraukos informacija</a:t>
            </a:r>
          </a:p>
        </p:txBody>
      </p:sp>
      <p:pic>
        <p:nvPicPr>
          <p:cNvPr id="12" name="Picture 11">
            <a:extLst>
              <a:ext uri="{FF2B5EF4-FFF2-40B4-BE49-F238E27FC236}">
                <a16:creationId xmlns:a16="http://schemas.microsoft.com/office/drawing/2014/main" id="{DD9C47F3-B1DE-EF48-BA0A-72FF1A8D1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6117336"/>
            <a:ext cx="6477000" cy="740664"/>
          </a:xfrm>
          <a:prstGeom prst="rect">
            <a:avLst/>
          </a:prstGeom>
        </p:spPr>
      </p:pic>
    </p:spTree>
    <p:extLst>
      <p:ext uri="{BB962C8B-B14F-4D97-AF65-F5344CB8AC3E}">
        <p14:creationId xmlns:p14="http://schemas.microsoft.com/office/powerpoint/2010/main" val="3241734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523</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Poppins</vt:lpstr>
      <vt:lpstr>Poppins italic</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 fi</dc:creator>
  <cp:lastModifiedBy>di fi</cp:lastModifiedBy>
  <cp:revision>10</cp:revision>
  <dcterms:created xsi:type="dcterms:W3CDTF">2024-02-22T13:21:34Z</dcterms:created>
  <dcterms:modified xsi:type="dcterms:W3CDTF">2024-02-22T15:18:00Z</dcterms:modified>
</cp:coreProperties>
</file>